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35"/>
  </p:normalViewPr>
  <p:slideViewPr>
    <p:cSldViewPr snapToGrid="0">
      <p:cViewPr varScale="1">
        <p:scale>
          <a:sx n="120" d="100"/>
          <a:sy n="120" d="100"/>
        </p:scale>
        <p:origin x="3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36B62-089E-EDBB-2CB0-D112CAA74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51AD7B-FA3A-C9C1-DCD1-75C8D0D595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FE20D-1C1C-E93D-FD5A-DE4AFCE29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93889-8914-4019-C15F-C391615B0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C432F-E623-9AE6-4AF2-403DADDB1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72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BA68A-DDB2-24B3-CC19-9B1661C2F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7599B2-3752-D70F-77CA-009BBA8E8C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C1798-C8B6-544B-E9D3-81F578093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43D98-8074-9D1B-1A2A-402DC7CE0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8BE429-12CD-6F2D-19DB-8543554CC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77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EE68AF-8320-6C2C-66FD-1FECC9E678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F3BBB8-276D-1725-3B91-4C73EFD65F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D6936-F683-B56A-0C61-923B5F63A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A85CD-FB26-1790-6625-AD7B55234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E4FE6-9658-41D8-AEAB-85E9E6BE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2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C03D2-9FCE-BA0E-690D-71FFB6B88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B2F65-AA6B-C6B5-589E-A265F34BC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79322-5A07-4768-6F5A-CCE5CFD6A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8AF1D-1D66-C8C8-6A72-7C5BE762A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36DD-30E6-6960-4420-E956B5CC3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8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AF64B-5880-4BFE-B47B-36D156502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EC6EF-F031-F374-39A4-117D986F5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3FD7F-9D3E-7DA9-6430-C82C9CE94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D4294-7543-2D14-80D1-37A53FF60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8FCEF-732D-F9CD-8B50-2B463DEA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23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D6FAF-7B34-9D67-5623-1F3C5DF5D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023D6-645C-CAC2-9546-1F08F6402D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5583D0-36AB-F4E5-ED3C-9EF3A7B8E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16A98-369F-095E-2EEC-F0E9A2390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6DA382-FFD4-E4FE-6685-1EA0AF331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A378B9-DDCE-D1FD-03A3-635D05190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21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31594-DB76-1C66-E391-789140022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0B295-D4E3-193D-680A-CBED162DF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40E768-5150-7B30-5E20-E73074F73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74E005-6F19-BCF7-8080-942FD5AF59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5D7502-52BC-E185-1FC8-2B40460035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E187AD-7222-E8F7-D285-8FC68CAC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61632C-F140-3F98-BE10-DB7E8BF33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97BFF-7C8B-74C1-52D1-B8C1CFE0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5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A9B54-31EE-0021-C913-650BF04FC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4B8CAA-ABA6-0833-25A5-BC8C7E1CA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D9DDB-89B7-D372-68B6-525545134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67A976-276A-4A69-E4E0-A923D6AC2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84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349F42-2D06-664F-91E1-F780F582D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216F69-69EB-6E07-3B41-C13C965B5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3FFEF5-2AD2-7761-C0EE-DC3A5657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30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7059B-CBDF-B268-EE32-340D90E8B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3EA6B-4F6D-AE73-33F0-12A6A6AA3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B9F87-FC45-5A7F-FDB9-206023B47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632629-AD17-7F0D-27B6-A48FFF90D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E6FBD-6164-6F67-4A27-8A3453E96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C0135-6A8B-CC57-7275-C294D4F6F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52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1DD69-044E-BB72-4C6D-4D3E8BBC0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B3815A-83FE-FA83-A939-7FA586326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0FA192-A396-A670-2D50-790BF3149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DA795F-058C-761C-9647-E7D291ADE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1B7075-84EC-05C6-458B-D77C74C0A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C7D9C4-5CFC-F9CA-F572-F8C3B0159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88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052E0E-E10F-C915-CD02-F733B76AB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DDD5A2-C343-8DBE-EB58-E02863412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BDBA4F-57A9-8451-9574-C1C89C78D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4201AB-A250-5746-A3BC-C54E699D100C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3B253-AEE3-06A5-1CC8-420DEAA7F1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6BC99-9B6C-4578-A353-68F0473682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248775-444D-1A43-A301-F8933BE7A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8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8D151-FC53-C175-EF12-AA087BB6C5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D10480-A9A7-EFE0-54F9-7EB06736AB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8F57AD24-0188-1A55-ACFC-2F91B8ABD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512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CF29D-C5D1-AA54-32B1-8C903E6CD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19A4C-F620-8CF5-1BFA-324FAAEED2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3F9-1E10-E475-469A-0FA173509E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FEB3F8-610A-13E8-F023-24455B8405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0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A9C2E-8900-AA7D-B295-D75BBD23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B9E71-2D2A-C692-AD22-737C816CEC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8313D0-977F-77FE-59F4-47111D59FF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0064B9-AB0C-6148-E548-C0CEA541F9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37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B29E5-FB60-D283-F80B-FDAC6E51F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1807F-B69F-DF2A-4387-04965801B9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A3BE7-8DE7-2E3D-E71F-6C9B7FE866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4875F2-144E-542D-491E-14A62190A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28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9E6F-5C6D-6D0B-49D3-44450200D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5D879-BA85-7DB4-4608-96E24290AA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856EC9-E30F-D617-2B45-3512823153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04E718-BDC9-25CF-56AB-B8E1195CF0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02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27174-C8FD-4D11-183D-1098E643D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C620-85DD-F3E5-1CA1-5C166047B2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49D8A-5613-5C0D-3DF5-D473262052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0587AE-A056-21A2-4E51-EB8F04658E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04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D4C9F-CEF3-06DF-6B0B-CE05D25E1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DC1DC-2110-EA64-13DC-88424E30BF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C0401-A999-F4A6-4172-6B3FA595FA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DBF08E-66C8-61A9-2FF6-762DE29BFF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2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837AA-A5D6-CA53-645B-7619C349F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225DB-2006-60F5-B68D-4726BCFF21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C3757E-13E4-6EB5-7125-78EA81D57F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C555A7-4674-9304-93A7-BB40391E53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08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F9B10-A148-D833-D1DC-ACEBA0612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B4AA3-1F4C-4803-8BE1-86DC8A1307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FA0124-F44D-132D-C3AA-C76B018F88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8F56AD-DBC3-2B48-550A-D1770F2420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9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78A08-A4F8-13F4-AFF8-1413DB53B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997FC-6A44-1928-7B5F-1E0BE8AD23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84BAE4-96FC-A8CC-9A98-B05E2F2150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26A550-E789-6677-44F0-D50262EAE1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9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CDEB9-D87E-FB34-8195-B1823080A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3D311-1DF0-29EE-723C-68C68348EE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B2452-135E-E275-897D-8C68DABB2F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33800D-FF6E-F458-35B8-947592D974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87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Bernard Sakyi</dc:creator>
  <cp:lastModifiedBy>Bernard Sakyi</cp:lastModifiedBy>
  <cp:revision>2</cp:revision>
  <dcterms:created xsi:type="dcterms:W3CDTF">2026-08-05T15:29:36Z</dcterms:created>
  <dcterms:modified xsi:type="dcterms:W3CDTF">2026-08-06T03:53:50Z</dcterms:modified>
</cp:coreProperties>
</file>